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50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6566" y="583345"/>
            <a:ext cx="6434024" cy="4164820"/>
          </a:xfrm>
        </p:spPr>
        <p:txBody>
          <a:bodyPr anchor="t">
            <a:normAutofit/>
          </a:bodyPr>
          <a:lstStyle/>
          <a:p>
            <a:pPr algn="r">
              <a:lnSpc>
                <a:spcPct val="90000"/>
              </a:lnSpc>
            </a:pPr>
            <a:r>
              <a:rPr lang="es-ES" sz="7000" dirty="0">
                <a:solidFill>
                  <a:srgbClr val="FFFFFF"/>
                </a:solidFill>
              </a:rPr>
              <a:t>Seminario 4: El Futuro de la IA en Psicoterapia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6171" y="5972174"/>
            <a:ext cx="6434024" cy="504825"/>
          </a:xfrm>
        </p:spPr>
        <p:txBody>
          <a:bodyPr>
            <a:normAutofit/>
          </a:bodyPr>
          <a:lstStyle/>
          <a:p>
            <a:pPr algn="l"/>
            <a:r>
              <a:rPr lang="es-ES" sz="1700">
                <a:solidFill>
                  <a:srgbClr val="FFFFFF"/>
                </a:solidFill>
              </a:rPr>
              <a:t>Explorando las aplicaciones avanzadas de IA en psicoterapia</a:t>
            </a: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769" y="583345"/>
            <a:ext cx="10427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74854" y="812640"/>
            <a:ext cx="68353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94114" y="1037066"/>
            <a:ext cx="95785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085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7318" y="5636680"/>
            <a:ext cx="113652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3881" y="6096759"/>
            <a:ext cx="81469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5716" y="6238029"/>
            <a:ext cx="7181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051" y="381935"/>
            <a:ext cx="3006438" cy="597441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900">
                <a:solidFill>
                  <a:srgbClr val="FFFFFF"/>
                </a:solidFill>
              </a:rPr>
              <a:t>Introducción al Futuro de la IA en Psicoterapia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0420" y="554152"/>
            <a:ext cx="430632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4933" y="217170"/>
            <a:ext cx="4354687" cy="6355080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Este seminario explora cómo las tecnologías emergentes de IA transforman el panorama de la psicoterapia.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Desde la creación de contenido terapéutico en tiempo real hasta la psicoterapia inmersiva.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 Veremos 5 áreas clave de desarrollo que marcan la evolución futura de la práctica.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890" y="381935"/>
            <a:ext cx="4005656" cy="597441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000" dirty="0">
                <a:solidFill>
                  <a:srgbClr val="FFFFFF"/>
                </a:solidFill>
              </a:rPr>
              <a:t>1. </a:t>
            </a:r>
            <a:r>
              <a:rPr lang="es-ES" sz="3600" dirty="0">
                <a:solidFill>
                  <a:srgbClr val="FFFFFF"/>
                </a:solidFill>
              </a:rPr>
              <a:t>IA Generativa: </a:t>
            </a:r>
            <a:br>
              <a:rPr lang="es-ES" sz="3600" dirty="0">
                <a:solidFill>
                  <a:srgbClr val="FFFFFF"/>
                </a:solidFill>
              </a:rPr>
            </a:br>
            <a:r>
              <a:rPr lang="es-ES" sz="3600" dirty="0">
                <a:solidFill>
                  <a:srgbClr val="FFFFFF"/>
                </a:solidFill>
              </a:rPr>
              <a:t>Creación de Contenido Terapéutico en Tiempo Real</a:t>
            </a:r>
            <a:endParaRPr lang="es-ES" sz="4800" dirty="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0420" y="554152"/>
            <a:ext cx="430632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5973" y="518400"/>
            <a:ext cx="4393647" cy="5837949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La IA generativa permite la creación de ejercicios terapéuticos, diálogos y visualizaciones personalizadas en tiempo real. </a:t>
            </a:r>
          </a:p>
          <a:p>
            <a:pPr>
              <a:lnSpc>
                <a:spcPct val="150000"/>
              </a:lnSpc>
            </a:pPr>
            <a:endParaRPr lang="es-ES" sz="24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Esto permite una mayor adaptabilidad y flexibilidad en las sesiones de terapia, mejorando la personalización del tratamiento.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935"/>
            <a:ext cx="4268546" cy="597441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600" dirty="0">
                <a:solidFill>
                  <a:srgbClr val="FFFFFF"/>
                </a:solidFill>
              </a:rPr>
              <a:t>2. IA Multimodal: Fusión de Datos Sensoriales y Emocionales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0420" y="554152"/>
            <a:ext cx="430632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4933" y="518400"/>
            <a:ext cx="4334269" cy="5837949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La IA multimodal combina datos de diversas fuentes, como el lenguaje, el tono de voz y las expresiones faciales, para evaluar el estado emocional del paciente.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Aporta mayor precisión y ajuste en las intervenciones terapéuticas de forma dinámica.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935"/>
            <a:ext cx="4268546" cy="597441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600" dirty="0">
                <a:solidFill>
                  <a:srgbClr val="FFFFFF"/>
                </a:solidFill>
              </a:rPr>
              <a:t>3. Redes Neuronales: Personalización y Predicción en Psicoterapia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0420" y="554152"/>
            <a:ext cx="430632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4933" y="518400"/>
            <a:ext cx="4334270" cy="5837949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Las redes neuronales permiten a la IA aprender continuamente de las interacciones con pacientes, ajustando el tratamiento de manera dinámica y personalizada.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Esta tecnología puede predecir episodios críticos, facilitando intervenciones preventivas.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935"/>
            <a:ext cx="4268545" cy="597441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600" dirty="0">
                <a:solidFill>
                  <a:srgbClr val="FFFFFF"/>
                </a:solidFill>
              </a:rPr>
              <a:t>4. La Desmaterialización del espacio psicoterapéutico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0420" y="554152"/>
            <a:ext cx="430632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4932" y="518400"/>
            <a:ext cx="4626187" cy="5837949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s-ES" sz="2400" dirty="0"/>
              <a:t>Integrar la IA junto a la Realidad Virtual (VR) y la Realidad Aumentada (AR) está llevando el concepto de espacio terapéutico hacia una “desmaterialización”.</a:t>
            </a:r>
          </a:p>
          <a:p>
            <a:pPr>
              <a:lnSpc>
                <a:spcPct val="150000"/>
              </a:lnSpc>
            </a:pPr>
            <a:r>
              <a:rPr lang="es-ES" sz="2400" dirty="0"/>
              <a:t>La psicoterapia puede desarrollarse en entornos completamente virtuales y personalizados, eliminando la necesidad de un espacio físico tradicional. </a:t>
            </a:r>
            <a:endParaRPr lang="es-E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935"/>
            <a:ext cx="4334933" cy="597441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600">
                <a:solidFill>
                  <a:srgbClr val="FFFFFF"/>
                </a:solidFill>
              </a:rPr>
              <a:t>5. </a:t>
            </a:r>
            <a:r>
              <a:rPr lang="es-ES" sz="3600" dirty="0">
                <a:solidFill>
                  <a:srgbClr val="FFFFFF"/>
                </a:solidFill>
              </a:rPr>
              <a:t>Procesamiento del Lenguaje Natural (PLN) y la Psicoterapia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0420" y="554152"/>
            <a:ext cx="430632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4689" y="518400"/>
            <a:ext cx="4334932" cy="5837949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El PLN permite a la IA analizar y comprender el lenguaje humano en las sesiones terapéuticas, identificando patrones de pensamiento negativos y emociones subyacentes. 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Esto permite una intervención más precisa en tiempo real y una mejor personalización del tratamiento.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B256B24-AC98-3E06-EDD0-E2E9D9C22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95" y="583345"/>
            <a:ext cx="7446195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s-ES" sz="5400" b="1" kern="12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 Futuro en Psicoterapia</a:t>
            </a:r>
            <a:b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IA, </a:t>
            </a:r>
            <a:r>
              <a:rPr lang="en-US" sz="4000" dirty="0">
                <a:solidFill>
                  <a:srgbClr val="FFFFFF"/>
                </a:solidFill>
              </a:rPr>
              <a:t>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 ser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necesarIA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es indispensable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comprenderla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porque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afectará</a:t>
            </a:r>
            <a:r>
              <a:rPr lang="en-US" sz="4000" dirty="0">
                <a:solidFill>
                  <a:srgbClr val="FFFFFF"/>
                </a:solidFill>
              </a:rPr>
              <a:t> a </a:t>
            </a:r>
            <a:r>
              <a:rPr lang="en-US" sz="4000" dirty="0" err="1">
                <a:solidFill>
                  <a:srgbClr val="FFFFFF"/>
                </a:solidFill>
              </a:rPr>
              <a:t>toda</a:t>
            </a:r>
            <a:r>
              <a:rPr lang="en-US" sz="4000" dirty="0">
                <a:solidFill>
                  <a:srgbClr val="FFFFFF"/>
                </a:solidFill>
              </a:rPr>
              <a:t> persona </a:t>
            </a:r>
            <a:r>
              <a:rPr lang="en-US" sz="4000" dirty="0" err="1">
                <a:solidFill>
                  <a:srgbClr val="FFFFFF"/>
                </a:solidFill>
              </a:rPr>
              <a:t>conectada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3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769" y="583345"/>
            <a:ext cx="10427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74854" y="812640"/>
            <a:ext cx="68353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7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94114" y="1037066"/>
            <a:ext cx="95785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085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7318" y="5636680"/>
            <a:ext cx="113652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3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3881" y="6096759"/>
            <a:ext cx="81469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5716" y="6238029"/>
            <a:ext cx="7181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528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6814</TotalTime>
  <Words>354</Words>
  <Application>Microsoft Office PowerPoint</Application>
  <PresentationFormat>Presentación en pantalla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Seminario 4: El Futuro de la IA en Psicoterapia</vt:lpstr>
      <vt:lpstr>Introducción al Futuro de la IA en Psicoterapia</vt:lpstr>
      <vt:lpstr>1. IA Generativa:  Creación de Contenido Terapéutico en Tiempo Real</vt:lpstr>
      <vt:lpstr>2. IA Multimodal: Fusión de Datos Sensoriales y Emocionales</vt:lpstr>
      <vt:lpstr>3. Redes Neuronales: Personalización y Predicción en Psicoterapia</vt:lpstr>
      <vt:lpstr>4. La Desmaterialización del espacio psicoterapéutico</vt:lpstr>
      <vt:lpstr>5. Procesamiento del Lenguaje Natural (PLN) y la Psicoterapia</vt:lpstr>
      <vt:lpstr>El Futuro en Psicoterapia La IA, sin ser necesarIA, es indispensable comprenderla porque afectará a toda persona conectada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Juanjo Martí-Noguera</dc:creator>
  <cp:keywords/>
  <dc:description>generated using python-pptx</dc:description>
  <cp:lastModifiedBy>Juanjo Martí-Noguera</cp:lastModifiedBy>
  <cp:revision>6</cp:revision>
  <dcterms:created xsi:type="dcterms:W3CDTF">2013-01-27T09:14:16Z</dcterms:created>
  <dcterms:modified xsi:type="dcterms:W3CDTF">2024-11-06T12:04:06Z</dcterms:modified>
  <cp:category/>
</cp:coreProperties>
</file>